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DD82-DBD1-487F-992F-DB3C93F88427}" type="datetimeFigureOut">
              <a:rPr lang="en-US" smtClean="0"/>
              <a:t>5/1/2011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BEAC8-D31A-4545-8127-5DE9C4DF783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Weekly Planning Sheet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76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76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76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1752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Physical 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Strand</a:t>
            </a:r>
          </a:p>
          <a:p>
            <a:r>
              <a:rPr lang="en-US" sz="800" dirty="0" smtClean="0"/>
              <a:t>Body Awareness &amp; Control</a:t>
            </a:r>
          </a:p>
          <a:p>
            <a:r>
              <a:rPr lang="en-US" sz="800" dirty="0" smtClean="0"/>
              <a:t>Large Muscle &amp; Coordination</a:t>
            </a:r>
          </a:p>
          <a:p>
            <a:r>
              <a:rPr lang="en-US" sz="800" dirty="0" smtClean="0"/>
              <a:t>Small Muscle &amp; Coordination</a:t>
            </a:r>
          </a:p>
          <a:p>
            <a:endParaRPr lang="en-US" sz="800" dirty="0"/>
          </a:p>
          <a:p>
            <a:r>
              <a:rPr lang="en-US" sz="800" b="1" dirty="0" smtClean="0"/>
              <a:t>Social/Emotional</a:t>
            </a:r>
          </a:p>
          <a:p>
            <a:r>
              <a:rPr lang="en-US" sz="800" dirty="0" smtClean="0"/>
              <a:t>______________________________</a:t>
            </a:r>
          </a:p>
          <a:p>
            <a:r>
              <a:rPr lang="en-US" sz="800" dirty="0" smtClean="0"/>
              <a:t>Self  Concept</a:t>
            </a:r>
            <a:endParaRPr lang="en-US" sz="800" dirty="0"/>
          </a:p>
          <a:p>
            <a:r>
              <a:rPr lang="en-US" sz="800" dirty="0" smtClean="0"/>
              <a:t>Identity</a:t>
            </a:r>
            <a:endParaRPr lang="en-US" sz="800" dirty="0"/>
          </a:p>
          <a:p>
            <a:r>
              <a:rPr lang="en-US" sz="800" dirty="0" smtClean="0"/>
              <a:t>Social Competence</a:t>
            </a:r>
            <a:endParaRPr lang="en-US" sz="800" dirty="0"/>
          </a:p>
          <a:p>
            <a:r>
              <a:rPr lang="en-US" sz="800" dirty="0" smtClean="0"/>
              <a:t>Emotional Expression</a:t>
            </a:r>
          </a:p>
          <a:p>
            <a:endParaRPr lang="en-US" sz="800" dirty="0"/>
          </a:p>
          <a:p>
            <a:r>
              <a:rPr lang="en-US" sz="800" b="1" dirty="0" smtClean="0"/>
              <a:t>Creative Expression</a:t>
            </a:r>
          </a:p>
          <a:p>
            <a:r>
              <a:rPr lang="en-US" sz="800" dirty="0" smtClean="0"/>
              <a:t>______________________________</a:t>
            </a:r>
          </a:p>
          <a:p>
            <a:r>
              <a:rPr lang="en-US" sz="800" dirty="0" smtClean="0"/>
              <a:t>Invention &amp; Imagination</a:t>
            </a:r>
            <a:endParaRPr lang="en-US" sz="800" dirty="0"/>
          </a:p>
          <a:p>
            <a:r>
              <a:rPr lang="en-US" sz="800" dirty="0" smtClean="0"/>
              <a:t>Curiosity</a:t>
            </a:r>
            <a:endParaRPr lang="en-US" sz="800" dirty="0"/>
          </a:p>
          <a:p>
            <a:r>
              <a:rPr lang="en-US" sz="800" dirty="0" smtClean="0"/>
              <a:t>Appreciation</a:t>
            </a:r>
            <a:endParaRPr lang="en-US" sz="800" dirty="0"/>
          </a:p>
          <a:p>
            <a:r>
              <a:rPr lang="en-US" sz="800" dirty="0" smtClean="0"/>
              <a:t>Variety</a:t>
            </a:r>
          </a:p>
          <a:p>
            <a:endParaRPr lang="en-US" sz="800" dirty="0"/>
          </a:p>
          <a:p>
            <a:r>
              <a:rPr lang="en-US" sz="800" b="1" dirty="0" smtClean="0"/>
              <a:t>Communication/Literacy</a:t>
            </a:r>
          </a:p>
          <a:p>
            <a:r>
              <a:rPr lang="en-US" sz="800" dirty="0" smtClean="0"/>
              <a:t>______________________________</a:t>
            </a:r>
          </a:p>
          <a:p>
            <a:r>
              <a:rPr lang="en-US" sz="800" dirty="0" smtClean="0"/>
              <a:t>Listening Comprehension</a:t>
            </a:r>
            <a:endParaRPr lang="en-US" sz="800" dirty="0"/>
          </a:p>
          <a:p>
            <a:r>
              <a:rPr lang="en-US" sz="800" dirty="0" smtClean="0"/>
              <a:t>NonVerbal</a:t>
            </a:r>
            <a:r>
              <a:rPr lang="en-US" sz="800" dirty="0" smtClean="0"/>
              <a:t> Communication</a:t>
            </a:r>
            <a:endParaRPr lang="en-US" sz="800" dirty="0"/>
          </a:p>
          <a:p>
            <a:r>
              <a:rPr lang="en-US" sz="800" dirty="0" smtClean="0"/>
              <a:t>Verbal Expression</a:t>
            </a:r>
            <a:endParaRPr lang="en-US" sz="800" dirty="0"/>
          </a:p>
          <a:p>
            <a:r>
              <a:rPr lang="en-US" sz="800" dirty="0" smtClean="0"/>
              <a:t>Emergent &amp; Early Reading</a:t>
            </a:r>
            <a:endParaRPr lang="en-US" sz="800" dirty="0"/>
          </a:p>
          <a:p>
            <a:r>
              <a:rPr lang="en-US" sz="800" dirty="0" smtClean="0"/>
              <a:t>Written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Health and Safety</a:t>
            </a:r>
          </a:p>
          <a:p>
            <a:r>
              <a:rPr lang="en-US" sz="800" dirty="0" smtClean="0"/>
              <a:t>______________________________</a:t>
            </a:r>
          </a:p>
          <a:p>
            <a:r>
              <a:rPr lang="en-US" sz="800" dirty="0" smtClean="0"/>
              <a:t>Nutrition</a:t>
            </a:r>
          </a:p>
          <a:p>
            <a:r>
              <a:rPr lang="en-US" sz="800" dirty="0" smtClean="0"/>
              <a:t>Hygiene</a:t>
            </a:r>
          </a:p>
          <a:p>
            <a:r>
              <a:rPr lang="en-US" sz="800" dirty="0" smtClean="0"/>
              <a:t>Basic Safety</a:t>
            </a:r>
          </a:p>
          <a:p>
            <a:r>
              <a:rPr lang="en-US" sz="800" dirty="0" smtClean="0"/>
              <a:t>Self-Care</a:t>
            </a:r>
          </a:p>
          <a:p>
            <a:endParaRPr lang="en-US" sz="800" dirty="0" smtClean="0"/>
          </a:p>
          <a:p>
            <a:r>
              <a:rPr lang="en-US" sz="800" b="1" dirty="0" smtClean="0"/>
              <a:t>Cognitive </a:t>
            </a:r>
          </a:p>
          <a:p>
            <a:r>
              <a:rPr lang="en-US" sz="800" b="1" dirty="0" smtClean="0"/>
              <a:t>______________________________</a:t>
            </a:r>
          </a:p>
          <a:p>
            <a:r>
              <a:rPr lang="en-US" sz="800" dirty="0" smtClean="0"/>
              <a:t>Focused Exploration</a:t>
            </a:r>
          </a:p>
          <a:p>
            <a:r>
              <a:rPr lang="en-US" sz="800" dirty="0" smtClean="0"/>
              <a:t>Inquiry</a:t>
            </a:r>
          </a:p>
          <a:p>
            <a:r>
              <a:rPr lang="en-US" sz="800" dirty="0" smtClean="0"/>
              <a:t>Concepts</a:t>
            </a:r>
          </a:p>
          <a:p>
            <a:r>
              <a:rPr lang="en-US" sz="800" dirty="0" smtClean="0"/>
              <a:t>Critical Thinking</a:t>
            </a:r>
          </a:p>
          <a:p>
            <a:r>
              <a:rPr lang="en-US" sz="800" dirty="0" smtClean="0"/>
              <a:t>Shared Language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1295400"/>
            <a:ext cx="2057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Physical 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Strand</a:t>
            </a:r>
          </a:p>
          <a:p>
            <a:r>
              <a:rPr lang="en-US" sz="800" dirty="0" smtClean="0"/>
              <a:t>Body Awareness &amp; Control</a:t>
            </a:r>
          </a:p>
          <a:p>
            <a:r>
              <a:rPr lang="en-US" sz="800" dirty="0" smtClean="0"/>
              <a:t>Large Muscle &amp; Coordination</a:t>
            </a:r>
          </a:p>
          <a:p>
            <a:r>
              <a:rPr lang="en-US" sz="800" dirty="0" smtClean="0"/>
              <a:t>Small Muscle &amp; Coordination</a:t>
            </a:r>
          </a:p>
          <a:p>
            <a:endParaRPr lang="en-US" sz="800" dirty="0" smtClean="0"/>
          </a:p>
          <a:p>
            <a:r>
              <a:rPr lang="en-US" sz="800" b="1" dirty="0" smtClean="0"/>
              <a:t>Social/Emotional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Self  Concept</a:t>
            </a:r>
          </a:p>
          <a:p>
            <a:r>
              <a:rPr lang="en-US" sz="800" dirty="0" smtClean="0"/>
              <a:t>Identity</a:t>
            </a:r>
          </a:p>
          <a:p>
            <a:r>
              <a:rPr lang="en-US" sz="800" dirty="0" smtClean="0"/>
              <a:t>Social Competence</a:t>
            </a:r>
          </a:p>
          <a:p>
            <a:r>
              <a:rPr lang="en-US" sz="800" dirty="0" smtClean="0"/>
              <a:t>Emotional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Creative Expression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Invention &amp; Imagination</a:t>
            </a:r>
          </a:p>
          <a:p>
            <a:r>
              <a:rPr lang="en-US" sz="800" dirty="0" smtClean="0"/>
              <a:t>Curiosity</a:t>
            </a:r>
          </a:p>
          <a:p>
            <a:r>
              <a:rPr lang="en-US" sz="800" dirty="0" smtClean="0"/>
              <a:t>Appreciation</a:t>
            </a:r>
          </a:p>
          <a:p>
            <a:r>
              <a:rPr lang="en-US" sz="800" dirty="0" smtClean="0"/>
              <a:t>Variety</a:t>
            </a:r>
          </a:p>
          <a:p>
            <a:endParaRPr lang="en-US" sz="800" dirty="0" smtClean="0"/>
          </a:p>
          <a:p>
            <a:r>
              <a:rPr lang="en-US" sz="800" b="1" dirty="0" smtClean="0"/>
              <a:t>Communication/Literacy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Listening Comprehension</a:t>
            </a:r>
          </a:p>
          <a:p>
            <a:r>
              <a:rPr lang="en-US" sz="800" dirty="0" smtClean="0"/>
              <a:t>NonVerbal</a:t>
            </a:r>
            <a:r>
              <a:rPr lang="en-US" sz="800" dirty="0" smtClean="0"/>
              <a:t> Communication</a:t>
            </a:r>
          </a:p>
          <a:p>
            <a:r>
              <a:rPr lang="en-US" sz="800" dirty="0" smtClean="0"/>
              <a:t>Verbal Expression</a:t>
            </a:r>
          </a:p>
          <a:p>
            <a:r>
              <a:rPr lang="en-US" sz="800" dirty="0" smtClean="0"/>
              <a:t>Emergent &amp; Early Reading</a:t>
            </a:r>
          </a:p>
          <a:p>
            <a:r>
              <a:rPr lang="en-US" sz="800" dirty="0" smtClean="0"/>
              <a:t>Written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Health and Safety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Nutrition</a:t>
            </a:r>
          </a:p>
          <a:p>
            <a:r>
              <a:rPr lang="en-US" sz="800" dirty="0" smtClean="0"/>
              <a:t>Hygiene</a:t>
            </a:r>
          </a:p>
          <a:p>
            <a:r>
              <a:rPr lang="en-US" sz="800" dirty="0" smtClean="0"/>
              <a:t>Basic Safety</a:t>
            </a:r>
          </a:p>
          <a:p>
            <a:r>
              <a:rPr lang="en-US" sz="800" dirty="0" smtClean="0"/>
              <a:t>Self-Care</a:t>
            </a:r>
          </a:p>
          <a:p>
            <a:endParaRPr lang="en-US" sz="800" dirty="0" smtClean="0"/>
          </a:p>
          <a:p>
            <a:r>
              <a:rPr lang="en-US" sz="800" b="1" dirty="0" smtClean="0"/>
              <a:t>Cognitive </a:t>
            </a:r>
          </a:p>
          <a:p>
            <a:r>
              <a:rPr lang="en-US" sz="800" b="1" dirty="0" smtClean="0"/>
              <a:t>_____________________________</a:t>
            </a:r>
          </a:p>
          <a:p>
            <a:r>
              <a:rPr lang="en-US" sz="800" dirty="0" smtClean="0"/>
              <a:t>Focused Exploration</a:t>
            </a:r>
          </a:p>
          <a:p>
            <a:r>
              <a:rPr lang="en-US" sz="800" dirty="0" smtClean="0"/>
              <a:t>Inquiry</a:t>
            </a:r>
          </a:p>
          <a:p>
            <a:r>
              <a:rPr lang="en-US" sz="800" dirty="0" smtClean="0"/>
              <a:t>Concepts</a:t>
            </a:r>
          </a:p>
          <a:p>
            <a:r>
              <a:rPr lang="en-US" sz="800" dirty="0" smtClean="0"/>
              <a:t>Critical Thinking</a:t>
            </a:r>
          </a:p>
          <a:p>
            <a:r>
              <a:rPr lang="en-US" sz="800" dirty="0" smtClean="0"/>
              <a:t>Shared Language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1295400"/>
            <a:ext cx="2133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Physical 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Strand</a:t>
            </a:r>
          </a:p>
          <a:p>
            <a:r>
              <a:rPr lang="en-US" sz="800" dirty="0" smtClean="0"/>
              <a:t>Body Awareness &amp; Control</a:t>
            </a:r>
          </a:p>
          <a:p>
            <a:r>
              <a:rPr lang="en-US" sz="800" dirty="0" smtClean="0"/>
              <a:t>Large Muscle &amp; Coordination</a:t>
            </a:r>
          </a:p>
          <a:p>
            <a:r>
              <a:rPr lang="en-US" sz="800" dirty="0" smtClean="0"/>
              <a:t>Small Muscle &amp; Coordination</a:t>
            </a:r>
          </a:p>
          <a:p>
            <a:endParaRPr lang="en-US" sz="800" dirty="0" smtClean="0"/>
          </a:p>
          <a:p>
            <a:r>
              <a:rPr lang="en-US" sz="800" b="1" dirty="0" smtClean="0"/>
              <a:t>Social/Emotional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Self  Concept</a:t>
            </a:r>
          </a:p>
          <a:p>
            <a:r>
              <a:rPr lang="en-US" sz="800" dirty="0" smtClean="0"/>
              <a:t>Identity</a:t>
            </a:r>
          </a:p>
          <a:p>
            <a:r>
              <a:rPr lang="en-US" sz="800" dirty="0" smtClean="0"/>
              <a:t>Social Competence</a:t>
            </a:r>
          </a:p>
          <a:p>
            <a:r>
              <a:rPr lang="en-US" sz="800" dirty="0" smtClean="0"/>
              <a:t>Emotional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Creative Expression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Invention &amp; Imagination</a:t>
            </a:r>
          </a:p>
          <a:p>
            <a:r>
              <a:rPr lang="en-US" sz="800" dirty="0" smtClean="0"/>
              <a:t>Curiosity</a:t>
            </a:r>
          </a:p>
          <a:p>
            <a:r>
              <a:rPr lang="en-US" sz="800" dirty="0" smtClean="0"/>
              <a:t>Appreciation</a:t>
            </a:r>
          </a:p>
          <a:p>
            <a:r>
              <a:rPr lang="en-US" sz="800" dirty="0" smtClean="0"/>
              <a:t>Variety</a:t>
            </a:r>
          </a:p>
          <a:p>
            <a:endParaRPr lang="en-US" sz="800" dirty="0" smtClean="0"/>
          </a:p>
          <a:p>
            <a:r>
              <a:rPr lang="en-US" sz="800" b="1" dirty="0" smtClean="0"/>
              <a:t>Communication/Literacy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Listening Comprehension</a:t>
            </a:r>
          </a:p>
          <a:p>
            <a:r>
              <a:rPr lang="en-US" sz="800" dirty="0" smtClean="0"/>
              <a:t>NonVerbal</a:t>
            </a:r>
            <a:r>
              <a:rPr lang="en-US" sz="800" dirty="0" smtClean="0"/>
              <a:t> Communication</a:t>
            </a:r>
          </a:p>
          <a:p>
            <a:r>
              <a:rPr lang="en-US" sz="800" dirty="0" smtClean="0"/>
              <a:t>Verbal Expression</a:t>
            </a:r>
          </a:p>
          <a:p>
            <a:r>
              <a:rPr lang="en-US" sz="800" dirty="0" smtClean="0"/>
              <a:t>Emergent &amp; Early Reading</a:t>
            </a:r>
          </a:p>
          <a:p>
            <a:r>
              <a:rPr lang="en-US" sz="800" dirty="0" smtClean="0"/>
              <a:t>Written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Health and Safety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Nutrition</a:t>
            </a:r>
          </a:p>
          <a:p>
            <a:r>
              <a:rPr lang="en-US" sz="800" dirty="0" smtClean="0"/>
              <a:t>Hygiene</a:t>
            </a:r>
          </a:p>
          <a:p>
            <a:r>
              <a:rPr lang="en-US" sz="800" dirty="0" smtClean="0"/>
              <a:t>Basic Safety</a:t>
            </a:r>
          </a:p>
          <a:p>
            <a:r>
              <a:rPr lang="en-US" sz="800" dirty="0" smtClean="0"/>
              <a:t>Self-Care</a:t>
            </a:r>
          </a:p>
          <a:p>
            <a:endParaRPr lang="en-US" sz="800" dirty="0" smtClean="0"/>
          </a:p>
          <a:p>
            <a:r>
              <a:rPr lang="en-US" sz="800" b="1" dirty="0" smtClean="0"/>
              <a:t>Cognitive </a:t>
            </a:r>
          </a:p>
          <a:p>
            <a:r>
              <a:rPr lang="en-US" sz="800" b="1" dirty="0" smtClean="0"/>
              <a:t>_____________________________</a:t>
            </a:r>
          </a:p>
          <a:p>
            <a:r>
              <a:rPr lang="en-US" sz="800" dirty="0" smtClean="0"/>
              <a:t>Focused Exploration</a:t>
            </a:r>
          </a:p>
          <a:p>
            <a:r>
              <a:rPr lang="en-US" sz="800" dirty="0" smtClean="0"/>
              <a:t>Inquiry</a:t>
            </a:r>
          </a:p>
          <a:p>
            <a:r>
              <a:rPr lang="en-US" sz="800" dirty="0" smtClean="0"/>
              <a:t>Concepts</a:t>
            </a:r>
          </a:p>
          <a:p>
            <a:r>
              <a:rPr lang="en-US" sz="800" dirty="0" smtClean="0"/>
              <a:t>Critical Thinking</a:t>
            </a:r>
          </a:p>
          <a:p>
            <a:r>
              <a:rPr lang="en-US" sz="800" dirty="0" smtClean="0"/>
              <a:t>Shared Language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1295400"/>
            <a:ext cx="1905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Physical 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Strand</a:t>
            </a:r>
          </a:p>
          <a:p>
            <a:r>
              <a:rPr lang="en-US" sz="800" dirty="0" smtClean="0"/>
              <a:t>Body Awareness &amp; Control</a:t>
            </a:r>
          </a:p>
          <a:p>
            <a:r>
              <a:rPr lang="en-US" sz="800" dirty="0" smtClean="0"/>
              <a:t>Large Muscle &amp; Coordination</a:t>
            </a:r>
          </a:p>
          <a:p>
            <a:r>
              <a:rPr lang="en-US" sz="800" dirty="0" smtClean="0"/>
              <a:t>Small Muscle &amp; Coordination</a:t>
            </a:r>
          </a:p>
          <a:p>
            <a:endParaRPr lang="en-US" sz="800" dirty="0" smtClean="0"/>
          </a:p>
          <a:p>
            <a:r>
              <a:rPr lang="en-US" sz="800" b="1" dirty="0" smtClean="0"/>
              <a:t>Social/Emotional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Self  Concept</a:t>
            </a:r>
          </a:p>
          <a:p>
            <a:r>
              <a:rPr lang="en-US" sz="800" dirty="0" smtClean="0"/>
              <a:t>Identity</a:t>
            </a:r>
          </a:p>
          <a:p>
            <a:r>
              <a:rPr lang="en-US" sz="800" dirty="0" smtClean="0"/>
              <a:t>Social Competence</a:t>
            </a:r>
          </a:p>
          <a:p>
            <a:r>
              <a:rPr lang="en-US" sz="800" dirty="0" smtClean="0"/>
              <a:t>Emotional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Creative Expression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Invention &amp; Imagination</a:t>
            </a:r>
          </a:p>
          <a:p>
            <a:r>
              <a:rPr lang="en-US" sz="800" dirty="0" smtClean="0"/>
              <a:t>Curiosity</a:t>
            </a:r>
          </a:p>
          <a:p>
            <a:r>
              <a:rPr lang="en-US" sz="800" dirty="0" smtClean="0"/>
              <a:t>Appreciation</a:t>
            </a:r>
          </a:p>
          <a:p>
            <a:r>
              <a:rPr lang="en-US" sz="800" dirty="0" smtClean="0"/>
              <a:t>Variety</a:t>
            </a:r>
          </a:p>
          <a:p>
            <a:endParaRPr lang="en-US" sz="800" dirty="0" smtClean="0"/>
          </a:p>
          <a:p>
            <a:r>
              <a:rPr lang="en-US" sz="800" b="1" dirty="0" smtClean="0"/>
              <a:t>Communication/Literacy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Listening Comprehension</a:t>
            </a:r>
          </a:p>
          <a:p>
            <a:r>
              <a:rPr lang="en-US" sz="800" dirty="0" smtClean="0"/>
              <a:t>NonVerbal</a:t>
            </a:r>
            <a:r>
              <a:rPr lang="en-US" sz="800" dirty="0" smtClean="0"/>
              <a:t> Communication</a:t>
            </a:r>
          </a:p>
          <a:p>
            <a:r>
              <a:rPr lang="en-US" sz="800" dirty="0" smtClean="0"/>
              <a:t>Verbal Expression</a:t>
            </a:r>
          </a:p>
          <a:p>
            <a:r>
              <a:rPr lang="en-US" sz="800" dirty="0" smtClean="0"/>
              <a:t>Emergent &amp; Early Reading</a:t>
            </a:r>
          </a:p>
          <a:p>
            <a:r>
              <a:rPr lang="en-US" sz="800" dirty="0" smtClean="0"/>
              <a:t>Written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Health and Safety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Nutrition</a:t>
            </a:r>
          </a:p>
          <a:p>
            <a:r>
              <a:rPr lang="en-US" sz="800" dirty="0" smtClean="0"/>
              <a:t>Hygiene</a:t>
            </a:r>
          </a:p>
          <a:p>
            <a:r>
              <a:rPr lang="en-US" sz="800" dirty="0" smtClean="0"/>
              <a:t>Basic Safety</a:t>
            </a:r>
          </a:p>
          <a:p>
            <a:r>
              <a:rPr lang="en-US" sz="800" dirty="0" smtClean="0"/>
              <a:t>Self-Care</a:t>
            </a:r>
          </a:p>
          <a:p>
            <a:endParaRPr lang="en-US" sz="800" dirty="0" smtClean="0"/>
          </a:p>
          <a:p>
            <a:r>
              <a:rPr lang="en-US" sz="800" b="1" dirty="0" smtClean="0"/>
              <a:t>Cognitive </a:t>
            </a:r>
          </a:p>
          <a:p>
            <a:r>
              <a:rPr lang="en-US" sz="800" b="1" dirty="0" smtClean="0"/>
              <a:t>_____________________________</a:t>
            </a:r>
          </a:p>
          <a:p>
            <a:r>
              <a:rPr lang="en-US" sz="800" dirty="0" smtClean="0"/>
              <a:t>Focused Exploration</a:t>
            </a:r>
          </a:p>
          <a:p>
            <a:r>
              <a:rPr lang="en-US" sz="800" dirty="0" smtClean="0"/>
              <a:t>Inquiry</a:t>
            </a:r>
          </a:p>
          <a:p>
            <a:r>
              <a:rPr lang="en-US" sz="800" dirty="0" smtClean="0"/>
              <a:t>Concepts</a:t>
            </a:r>
          </a:p>
          <a:p>
            <a:r>
              <a:rPr lang="en-US" sz="800" dirty="0" smtClean="0"/>
              <a:t>Critical Thinking</a:t>
            </a:r>
          </a:p>
          <a:p>
            <a:r>
              <a:rPr lang="en-US" sz="800" dirty="0" smtClean="0"/>
              <a:t>Shared Language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1295400"/>
            <a:ext cx="1676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Physical 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Strand</a:t>
            </a:r>
          </a:p>
          <a:p>
            <a:r>
              <a:rPr lang="en-US" sz="800" dirty="0" smtClean="0"/>
              <a:t>Body Awareness &amp; Control</a:t>
            </a:r>
          </a:p>
          <a:p>
            <a:r>
              <a:rPr lang="en-US" sz="800" dirty="0" smtClean="0"/>
              <a:t>Large Muscle &amp; Coordination</a:t>
            </a:r>
          </a:p>
          <a:p>
            <a:r>
              <a:rPr lang="en-US" sz="800" dirty="0" smtClean="0"/>
              <a:t>Small Muscle &amp; Coordination</a:t>
            </a:r>
          </a:p>
          <a:p>
            <a:endParaRPr lang="en-US" sz="800" dirty="0" smtClean="0"/>
          </a:p>
          <a:p>
            <a:r>
              <a:rPr lang="en-US" sz="800" b="1" dirty="0" smtClean="0"/>
              <a:t>Social/Emotional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Self  Concept</a:t>
            </a:r>
          </a:p>
          <a:p>
            <a:r>
              <a:rPr lang="en-US" sz="800" dirty="0" smtClean="0"/>
              <a:t>Identity</a:t>
            </a:r>
          </a:p>
          <a:p>
            <a:r>
              <a:rPr lang="en-US" sz="800" dirty="0" smtClean="0"/>
              <a:t>Social Competence</a:t>
            </a:r>
          </a:p>
          <a:p>
            <a:r>
              <a:rPr lang="en-US" sz="800" dirty="0" smtClean="0"/>
              <a:t>Emotional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Creative Expression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Invention &amp; Imagination</a:t>
            </a:r>
          </a:p>
          <a:p>
            <a:r>
              <a:rPr lang="en-US" sz="800" dirty="0" smtClean="0"/>
              <a:t>Curiosity</a:t>
            </a:r>
          </a:p>
          <a:p>
            <a:r>
              <a:rPr lang="en-US" sz="800" dirty="0" smtClean="0"/>
              <a:t>Appreciation</a:t>
            </a:r>
          </a:p>
          <a:p>
            <a:r>
              <a:rPr lang="en-US" sz="800" dirty="0" smtClean="0"/>
              <a:t>Variety</a:t>
            </a:r>
          </a:p>
          <a:p>
            <a:endParaRPr lang="en-US" sz="800" dirty="0" smtClean="0"/>
          </a:p>
          <a:p>
            <a:r>
              <a:rPr lang="en-US" sz="800" b="1" dirty="0" smtClean="0"/>
              <a:t>Communication/Literacy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Listening Comprehension</a:t>
            </a:r>
          </a:p>
          <a:p>
            <a:r>
              <a:rPr lang="en-US" sz="800" dirty="0" smtClean="0"/>
              <a:t>NonVerbal</a:t>
            </a:r>
            <a:r>
              <a:rPr lang="en-US" sz="800" dirty="0" smtClean="0"/>
              <a:t> Communication</a:t>
            </a:r>
          </a:p>
          <a:p>
            <a:r>
              <a:rPr lang="en-US" sz="800" dirty="0" smtClean="0"/>
              <a:t>Verbal Expression</a:t>
            </a:r>
          </a:p>
          <a:p>
            <a:r>
              <a:rPr lang="en-US" sz="800" dirty="0" smtClean="0"/>
              <a:t>Emergent &amp; Early Reading</a:t>
            </a:r>
          </a:p>
          <a:p>
            <a:r>
              <a:rPr lang="en-US" sz="800" dirty="0" smtClean="0"/>
              <a:t>Written Expression</a:t>
            </a:r>
          </a:p>
          <a:p>
            <a:endParaRPr lang="en-US" sz="800" dirty="0" smtClean="0"/>
          </a:p>
          <a:p>
            <a:r>
              <a:rPr lang="en-US" sz="800" b="1" dirty="0" smtClean="0"/>
              <a:t>Health and Safety</a:t>
            </a:r>
          </a:p>
          <a:p>
            <a:r>
              <a:rPr lang="en-US" sz="800" dirty="0" smtClean="0"/>
              <a:t>_____________________________</a:t>
            </a:r>
          </a:p>
          <a:p>
            <a:r>
              <a:rPr lang="en-US" sz="800" dirty="0" smtClean="0"/>
              <a:t>Nutrition</a:t>
            </a:r>
          </a:p>
          <a:p>
            <a:r>
              <a:rPr lang="en-US" sz="800" dirty="0" smtClean="0"/>
              <a:t>Hygiene</a:t>
            </a:r>
          </a:p>
          <a:p>
            <a:r>
              <a:rPr lang="en-US" sz="800" dirty="0" smtClean="0"/>
              <a:t>Basic Safety</a:t>
            </a:r>
          </a:p>
          <a:p>
            <a:r>
              <a:rPr lang="en-US" sz="800" dirty="0" smtClean="0"/>
              <a:t>Self-Care</a:t>
            </a:r>
          </a:p>
          <a:p>
            <a:endParaRPr lang="en-US" sz="800" dirty="0" smtClean="0"/>
          </a:p>
          <a:p>
            <a:r>
              <a:rPr lang="en-US" sz="800" b="1" dirty="0" smtClean="0"/>
              <a:t>Cognitive </a:t>
            </a:r>
          </a:p>
          <a:p>
            <a:r>
              <a:rPr lang="en-US" sz="800" b="1" dirty="0" smtClean="0"/>
              <a:t>_____________________________</a:t>
            </a:r>
          </a:p>
          <a:p>
            <a:r>
              <a:rPr lang="en-US" sz="800" dirty="0" smtClean="0"/>
              <a:t>Focused Exploration</a:t>
            </a:r>
          </a:p>
          <a:p>
            <a:r>
              <a:rPr lang="en-US" sz="800" dirty="0" smtClean="0"/>
              <a:t>Inquiry</a:t>
            </a:r>
          </a:p>
          <a:p>
            <a:r>
              <a:rPr lang="en-US" sz="800" dirty="0" smtClean="0"/>
              <a:t>Concepts</a:t>
            </a:r>
          </a:p>
          <a:p>
            <a:r>
              <a:rPr lang="en-US" sz="800" dirty="0" smtClean="0"/>
              <a:t>Critical Thinking</a:t>
            </a:r>
          </a:p>
          <a:p>
            <a:r>
              <a:rPr lang="en-US" sz="800" dirty="0" smtClean="0"/>
              <a:t>Shared Language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338</Words>
  <Application>Microsoft Office PowerPoint</Application>
  <PresentationFormat>On-screen Show (4:3)</PresentationFormat>
  <Paragraphs>229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Andrea</cp:lastModifiedBy>
  <cp:revision>4</cp:revision>
  <dcterms:created xsi:type="dcterms:W3CDTF">2011-05-01T15:23:16Z</dcterms:created>
  <dcterms:modified xsi:type="dcterms:W3CDTF">2011-05-01T15:50:21Z</dcterms:modified>
</cp:coreProperties>
</file>