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2117B-A572-46F5-A8AF-38E99B5B5FB3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56E9E-D4F2-4009-8A41-6FD17A14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56E9E-D4F2-4009-8A41-6FD17A14318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4041-AA01-4E41-9608-C34B9E3BA665}" type="datetime1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MacMurray-May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EA6-4397-4139-A51B-5A2C35D4A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F213-CE96-494F-8C48-0A56CAAD5033}" type="datetime1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MacMurray-May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EA6-4397-4139-A51B-5A2C35D4A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45E4-09BA-477A-B575-2F5A89C1DAC8}" type="datetime1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MacMurray-May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EA6-4397-4139-A51B-5A2C35D4A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9300-8BA1-4B3B-BF60-9E140D86069D}" type="datetime1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MacMurray-May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EA6-4397-4139-A51B-5A2C35D4A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3996-8A20-431A-A602-5AFCA6E00247}" type="datetime1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MacMurray-May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EA6-4397-4139-A51B-5A2C35D4A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BB47-8F0E-4591-898C-04EA9A4236C2}" type="datetime1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MacMurray-May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EA6-4397-4139-A51B-5A2C35D4A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0A9-6D4B-4F22-9137-7C769F980AA2}" type="datetime1">
              <a:rPr lang="en-US" smtClean="0"/>
              <a:pPr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MacMurray-May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EA6-4397-4139-A51B-5A2C35D4A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73BB-0854-4FAF-9B39-BF32D43F1D74}" type="datetime1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MacMurray-May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EA6-4397-4139-A51B-5A2C35D4A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0C92-860B-434F-9654-7D8915A45BC2}" type="datetime1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MacMurray-May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EA6-4397-4139-A51B-5A2C35D4A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6248C-A771-4F14-9AEF-384567500115}" type="datetime1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MacMurray-May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EA6-4397-4139-A51B-5A2C35D4A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DAB7-CEC3-470C-8BE9-997C763EF076}" type="datetime1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MacMurray-May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FEA6-4397-4139-A51B-5A2C35D4A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F6279-4D5F-449A-9B50-96FE4565B86A}" type="datetime1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Andrea MacMurray-May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DFEA6-4397-4139-A51B-5A2C35D4A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worth.com/lmc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Collaboration Among Educators</a:t>
            </a:r>
            <a:endParaRPr lang="en-US" sz="4800" dirty="0">
              <a:ln w="18415" cmpd="sng">
                <a:solidFill>
                  <a:srgbClr val="FF0066"/>
                </a:solidFill>
                <a:prstDash val="solid"/>
              </a:ln>
              <a:solidFill>
                <a:srgbClr val="FF0066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53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The purpose of the investigation was to determine the components of collaboration.</a:t>
            </a:r>
            <a:r>
              <a:rPr lang="en-US" u="sng" dirty="0" smtClean="0"/>
              <a:t>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981200"/>
            <a:ext cx="2971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Research Questions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In what ways are teachers collaborating formally or informally?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 What are teachers’ attitudes towards collaborating with each other?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 When collaboration is taking place what do teachers collaborate on?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 With whom is collaboration taking place?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 How does collaboration improve their teaching practice?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19812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Methods</a:t>
            </a:r>
          </a:p>
          <a:p>
            <a:pPr algn="ctr"/>
            <a:endParaRPr lang="en-US" sz="2400" u="sng" dirty="0"/>
          </a:p>
        </p:txBody>
      </p:sp>
      <p:pic>
        <p:nvPicPr>
          <p:cNvPr id="8" name="Picture 2" descr="C:\Users\Andea MacMurray\AppData\Local\Microsoft\Windows\Temporary Internet Files\Content.IE5\P152AVV2\MC90043492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514600"/>
            <a:ext cx="762000" cy="762000"/>
          </a:xfrm>
          <a:prstGeom prst="rect">
            <a:avLst/>
          </a:prstGeom>
          <a:noFill/>
        </p:spPr>
      </p:pic>
      <p:pic>
        <p:nvPicPr>
          <p:cNvPr id="9" name="Picture 6" descr="C:\Users\Andea MacMurray\AppData\Local\Microsoft\Windows\Temporary Internet Files\Content.IE5\2PN290D0\MC90043985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514600"/>
            <a:ext cx="910186" cy="685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943600" y="1981200"/>
            <a:ext cx="3048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Themes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000" dirty="0" smtClean="0"/>
              <a:t>Time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Meeting Student’s Needs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Communication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Creativity</a:t>
            </a:r>
          </a:p>
          <a:p>
            <a:pPr algn="ctr"/>
            <a:endParaRPr lang="en-US" sz="2400" u="sng" dirty="0" smtClean="0"/>
          </a:p>
          <a:p>
            <a:pPr algn="ctr"/>
            <a:endParaRPr lang="en-US" sz="24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3200400" y="3657600"/>
            <a:ext cx="2743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/>
              <a:t> “Often Done on the Fly”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3962400"/>
            <a:ext cx="3124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/>
              <a:t>“Time, Time, Time”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24200" y="44196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“Increased Student Involvement &amp; Success”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124200" y="54864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“Common planning time is essential-creating time into teachers schedules allows for better communication, better instruction, and greater student retention.”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67400" y="4876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“Larger tool kit to pull from”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MacMurray-May 2012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Bacon, P. S. (2008). Collaboration: The next steps. </a:t>
            </a:r>
            <a:r>
              <a:rPr lang="en-US" i="1" dirty="0"/>
              <a:t>Library Media Connection</a:t>
            </a:r>
            <a:r>
              <a:rPr lang="en-US" dirty="0"/>
              <a:t>, </a:t>
            </a:r>
            <a:r>
              <a:rPr lang="en-US" i="1" dirty="0"/>
              <a:t>26</a:t>
            </a:r>
            <a:r>
              <a:rPr lang="en-US" dirty="0"/>
              <a:t>(6), 36-37. </a:t>
            </a:r>
            <a:r>
              <a:rPr lang="en-US" dirty="0" smtClean="0"/>
              <a:t>Retrieved </a:t>
            </a:r>
            <a:r>
              <a:rPr lang="en-US" dirty="0"/>
              <a:t>from </a:t>
            </a:r>
            <a:r>
              <a:rPr lang="en-US" u="sng" dirty="0">
                <a:hlinkClick r:id="rId2"/>
              </a:rPr>
              <a:t>http://www.linworth.com/lmc</a:t>
            </a:r>
            <a:r>
              <a:rPr lang="en-US" u="sng" dirty="0" smtClean="0">
                <a:hlinkClick r:id="rId2"/>
              </a:rPr>
              <a:t>/</a:t>
            </a:r>
            <a:endParaRPr lang="en-US" u="sng" dirty="0" smtClean="0"/>
          </a:p>
          <a:p>
            <a:r>
              <a:rPr lang="en-US" dirty="0"/>
              <a:t>Berry, B., </a:t>
            </a:r>
            <a:r>
              <a:rPr lang="en-US" dirty="0" err="1"/>
              <a:t>Daughtrey</a:t>
            </a:r>
            <a:r>
              <a:rPr lang="en-US" dirty="0"/>
              <a:t>, A., &amp; </a:t>
            </a:r>
            <a:r>
              <a:rPr lang="en-US" dirty="0" err="1"/>
              <a:t>Wieder</a:t>
            </a:r>
            <a:r>
              <a:rPr lang="en-US" dirty="0"/>
              <a:t>, A. (2009). Collaboration: Closing the effective teaching       </a:t>
            </a:r>
            <a:r>
              <a:rPr lang="en-US" dirty="0" smtClean="0"/>
              <a:t> </a:t>
            </a:r>
            <a:r>
              <a:rPr lang="en-US" dirty="0"/>
              <a:t>gap. Document from </a:t>
            </a:r>
            <a:r>
              <a:rPr lang="en-US" i="1" dirty="0"/>
              <a:t>Center for Teaching Quality</a:t>
            </a:r>
            <a:r>
              <a:rPr lang="en-US" dirty="0"/>
              <a:t>, Retrieved from </a:t>
            </a:r>
            <a:r>
              <a:rPr lang="en-US" dirty="0" smtClean="0"/>
              <a:t>  </a:t>
            </a:r>
            <a:r>
              <a:rPr lang="en-US" dirty="0"/>
              <a:t>http://www.teachingquality.org </a:t>
            </a:r>
            <a:endParaRPr lang="en-US" dirty="0" smtClean="0"/>
          </a:p>
          <a:p>
            <a:r>
              <a:rPr lang="en-US" dirty="0" err="1"/>
              <a:t>Hindin</a:t>
            </a:r>
            <a:r>
              <a:rPr lang="en-US" dirty="0"/>
              <a:t>, A., Morocco, C. C., Mott, E. A., &amp; A, C. M. (2007). More than just a group: Teacher collaboration and learning in the workplace. </a:t>
            </a:r>
            <a:r>
              <a:rPr lang="en-US" i="1" dirty="0"/>
              <a:t>Teachers and Teaching: Theory and Practice</a:t>
            </a:r>
            <a:r>
              <a:rPr lang="en-US" dirty="0"/>
              <a:t>, </a:t>
            </a:r>
            <a:r>
              <a:rPr lang="en-US" i="1" dirty="0"/>
              <a:t>13</a:t>
            </a:r>
            <a:r>
              <a:rPr lang="en-US" dirty="0"/>
              <a:t>(4), 349-376. doi:10.1080/13540600701391911</a:t>
            </a:r>
          </a:p>
          <a:p>
            <a:r>
              <a:rPr lang="en-US" dirty="0"/>
              <a:t>Schneider, F. J. (2007). Teaching collaboration to education majors. </a:t>
            </a:r>
            <a:r>
              <a:rPr lang="en-US" i="1" dirty="0"/>
              <a:t>Community College </a:t>
            </a:r>
            <a:r>
              <a:rPr lang="en-US" i="1" dirty="0" smtClean="0"/>
              <a:t>Enterprise</a:t>
            </a:r>
            <a:r>
              <a:rPr lang="en-US" dirty="0"/>
              <a:t>, </a:t>
            </a:r>
            <a:r>
              <a:rPr lang="en-US" i="1" dirty="0"/>
              <a:t>13</a:t>
            </a:r>
            <a:r>
              <a:rPr lang="en-US" dirty="0"/>
              <a:t>(2), 7-25. Retrieved from http://</a:t>
            </a:r>
            <a:r>
              <a:rPr lang="en-US" dirty="0" smtClean="0"/>
              <a:t>www.schoolcraft.edu/ccE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MacMurray-May 2012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55626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Andrea MacMurray</a:t>
            </a:r>
          </a:p>
          <a:p>
            <a:r>
              <a:rPr lang="en-US" dirty="0" smtClean="0"/>
              <a:t>(603) 357 – 0299</a:t>
            </a:r>
          </a:p>
          <a:p>
            <a:r>
              <a:rPr lang="en-US" dirty="0" smtClean="0"/>
              <a:t>andrea.macmurray@myfairpoint.net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299</Words>
  <Application>Microsoft Office PowerPoint</Application>
  <PresentationFormat>On-screen Show (4:3)</PresentationFormat>
  <Paragraphs>31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Additional Readings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Andea MacMurray</dc:creator>
  <cp:lastModifiedBy>Andea MacMurray</cp:lastModifiedBy>
  <cp:revision>7</cp:revision>
  <dcterms:created xsi:type="dcterms:W3CDTF">2012-04-18T14:41:46Z</dcterms:created>
  <dcterms:modified xsi:type="dcterms:W3CDTF">2012-04-24T00:19:51Z</dcterms:modified>
</cp:coreProperties>
</file>